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38" d="100"/>
          <a:sy n="38" d="100"/>
        </p:scale>
        <p:origin x="60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43B15-57AD-E9F7-DADA-156995CC8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019504-FC0E-D8C4-78B9-7890AB1C04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54CA6B-B203-DEC9-DF56-2DF68E2E1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A798E-7F3D-4781-955A-6CFDEB5C3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4B819-C83E-EEF5-AA19-80B53068F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135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D3C3E-2716-690D-040B-0CAC12FE6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A0D6F4-44AA-76E9-8C56-C00146083A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99771-5192-FEB6-41A5-64C82CAA6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BF9CB-68A7-679D-6AF8-2068B590B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69EB7-444C-5881-5A54-0991DCB7F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37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F7C2A2-42B7-C76A-85A9-4912F39333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AD7950-3B6B-F4D8-2E3E-F142C62990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FA41B-24AC-C834-C717-468A17D15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52ADE3-B5C8-0A47-1F01-89DE7CFE3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35FCC-71CA-8565-24D5-CE8E36FCB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302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FCFEA-AC91-2276-90B9-72DDE7792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CB3BE-8132-BF2F-09D2-5CB4BEFC5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F5EC-76B5-B4CB-0A60-A82FC7D25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F83E7-865F-7401-02CC-1537477E6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9614B-B844-86F1-4CE8-9F736E538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360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46D46-E784-3DC9-497C-FCD54BCE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3AA15-82DC-6B0C-B261-4EF7CC3CD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A8D6A-C22D-0A9D-110D-46B3A814B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AABBF-35F0-61D2-BD3B-715CDEFE4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CB624-F480-B252-C4BE-9FA54CE94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145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99BD-3297-93E0-2741-52B4B820D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146F7-4C72-20C4-4620-9E86A0267B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CB90FD-32E5-745B-6D6D-5E7679015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BB1A75-2D59-250D-1BB5-D3385A0D3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72491-9360-D2A3-9ED3-2572A1471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E98B0-24B2-4303-5D15-D1CE16D09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887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07CC-10E8-2DB2-EFF4-A3E052BC8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1C313-616A-B6FD-ED78-BE9F58CF3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63817D-51B9-CD84-212C-F0787B51A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BF3ECC-0357-6337-CA50-DC1DD6E10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12BEBC-4D40-8A51-68FF-95C9F91B7E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7A14F9-9E98-4971-1BF5-EF63A7C9D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29E6DC-15DA-6EC4-8E8B-3A2F0A0C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6946D-9DDB-CCF9-CEB4-361FACCC5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8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06A9-F615-D04B-FBD6-DD42F1515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7F04A1-9AC9-07AA-D123-B4248E4B3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9AA50D-8287-6AF4-3CAC-8A94E54D7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D419DD-5BEA-13B0-58DF-BA10C2D10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846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29BEF9-69B8-7CDF-DAC4-D46A5DAB9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04D572-1494-E5FA-E79C-6E2D9E104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082EF6-8A4F-E102-8A0D-C4BF78E50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481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D493D-35E3-442F-4E03-63468D4C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ED4C3-97AA-241D-F6FF-3E0BE5E5A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9E8F9-B962-43F1-3972-33EDEED7FB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91431-9CCC-6930-07A9-02DA394C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5237E-5889-BC63-57EA-2A808F7FB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B346A-33D2-4C5F-B7F2-B34028688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0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DD9-7A73-BDB0-6E8C-210F6ACBE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11B75-FA8E-D4AB-5365-F70E12592B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4E459-F48C-7F0F-936F-E516BBFEE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62B6BB-D6B1-93ED-DC08-C43568A2B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749E30-E87D-6083-FF1A-94C60F98D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A4778-1019-FE3A-7FEC-95F6C4878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75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73B1FF-382E-1FA3-573A-F2E5BA3EA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89EFB-6D1A-C26F-0364-C3C7ABB22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D0F63-390D-F1EA-059D-8EC9F91F37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130E4-2701-469D-BBCC-345BA6DD294A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2016A-D85A-2154-3966-C875D7005E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15C1C-DD5C-9C61-55C8-581F2EB70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09C42-A074-4394-A389-BB71A474A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54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1/1475-4983.00148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B9BB7-B4EB-5CA6-A490-35859DDA6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for carabid beetle shape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23B70-B6E7-93A1-F4D9-8DCFC23EB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10/24/2023</a:t>
            </a:r>
          </a:p>
        </p:txBody>
      </p:sp>
    </p:spTree>
    <p:extLst>
      <p:ext uri="{BB962C8B-B14F-4D97-AF65-F5344CB8AC3E}">
        <p14:creationId xmlns:p14="http://schemas.microsoft.com/office/powerpoint/2010/main" val="2807529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C468C1-311F-A95D-4674-4FFBA81C0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2133" y="135449"/>
            <a:ext cx="4374247" cy="658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0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F99C7E-31A8-492E-B0C4-7316EDEE1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337" y="992452"/>
            <a:ext cx="11439325" cy="4873096"/>
          </a:xfrm>
        </p:spPr>
      </p:pic>
    </p:spTree>
    <p:extLst>
      <p:ext uri="{BB962C8B-B14F-4D97-AF65-F5344CB8AC3E}">
        <p14:creationId xmlns:p14="http://schemas.microsoft.com/office/powerpoint/2010/main" val="177920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85D0FC-C90D-9B1B-32F6-5077D2E42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3452" y="609600"/>
            <a:ext cx="8030970" cy="5567363"/>
          </a:xfrm>
        </p:spPr>
      </p:pic>
    </p:spTree>
    <p:extLst>
      <p:ext uri="{BB962C8B-B14F-4D97-AF65-F5344CB8AC3E}">
        <p14:creationId xmlns:p14="http://schemas.microsoft.com/office/powerpoint/2010/main" val="1455701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19B953-500C-1BF7-0657-6AE1B54AE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712" y="1092308"/>
            <a:ext cx="5122013" cy="30037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E2CBCF-3EDC-ACCC-E3A3-9EC34FBAE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76" y="1335309"/>
            <a:ext cx="5734624" cy="4075299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1E07875-F9C3-C994-E6C1-A340911EB402}"/>
              </a:ext>
            </a:extLst>
          </p:cNvPr>
          <p:cNvSpPr/>
          <p:nvPr/>
        </p:nvSpPr>
        <p:spPr>
          <a:xfrm>
            <a:off x="6096000" y="3162300"/>
            <a:ext cx="676275" cy="333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9A4428-35A8-B1E8-881B-BFCBD4575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3500" y="4295775"/>
            <a:ext cx="2781700" cy="18526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5EB48E-2E25-C6F8-C0F8-FCC4C21FD5EC}"/>
              </a:ext>
            </a:extLst>
          </p:cNvPr>
          <p:cNvSpPr txBox="1"/>
          <p:nvPr/>
        </p:nvSpPr>
        <p:spPr>
          <a:xfrm>
            <a:off x="600075" y="722976"/>
            <a:ext cx="4314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Compile list of species: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E4DAE2-B3C6-8829-AFFE-2BB3554781D2}"/>
              </a:ext>
            </a:extLst>
          </p:cNvPr>
          <p:cNvSpPr txBox="1"/>
          <p:nvPr/>
        </p:nvSpPr>
        <p:spPr>
          <a:xfrm>
            <a:off x="7019925" y="346110"/>
            <a:ext cx="4314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 dorsal image on GBIF from museum records:</a:t>
            </a:r>
          </a:p>
        </p:txBody>
      </p:sp>
    </p:spTree>
    <p:extLst>
      <p:ext uri="{BB962C8B-B14F-4D97-AF65-F5344CB8AC3E}">
        <p14:creationId xmlns:p14="http://schemas.microsoft.com/office/powerpoint/2010/main" val="3040885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6891EE-AB8B-AF71-CC7E-6A6E097F5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41" y="1361522"/>
            <a:ext cx="4481347" cy="38403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1EFBC2-CEE2-3F47-0223-E508826A8AAF}"/>
              </a:ext>
            </a:extLst>
          </p:cNvPr>
          <p:cNvSpPr txBox="1"/>
          <p:nvPr/>
        </p:nvSpPr>
        <p:spPr>
          <a:xfrm>
            <a:off x="568401" y="847725"/>
            <a:ext cx="4314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Generate outline in ImageJ: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00338B-D2E4-4C8B-D961-F648AEF00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559" y="2210517"/>
            <a:ext cx="4133850" cy="2819400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67A35431-F0B0-EDB7-BC7D-B0E372EE0C4A}"/>
              </a:ext>
            </a:extLst>
          </p:cNvPr>
          <p:cNvSpPr/>
          <p:nvPr/>
        </p:nvSpPr>
        <p:spPr>
          <a:xfrm>
            <a:off x="5419725" y="3286842"/>
            <a:ext cx="676275" cy="33337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260070-78DC-D464-F48D-D17303043791}"/>
              </a:ext>
            </a:extLst>
          </p:cNvPr>
          <p:cNvSpPr txBox="1"/>
          <p:nvPr/>
        </p:nvSpPr>
        <p:spPr>
          <a:xfrm>
            <a:off x="6705600" y="2371725"/>
            <a:ext cx="4314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in R:</a:t>
            </a:r>
          </a:p>
        </p:txBody>
      </p:sp>
    </p:spTree>
    <p:extLst>
      <p:ext uri="{BB962C8B-B14F-4D97-AF65-F5344CB8AC3E}">
        <p14:creationId xmlns:p14="http://schemas.microsoft.com/office/powerpoint/2010/main" val="4249901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ut what is a Fourier series? From heat flow to drawing with circles | DE4  on Make a GIF">
            <a:extLst>
              <a:ext uri="{FF2B5EF4-FFF2-40B4-BE49-F238E27FC236}">
                <a16:creationId xmlns:a16="http://schemas.microsoft.com/office/drawing/2014/main" id="{40566EF6-8C57-F130-97C6-859052EE70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22" y="2287788"/>
            <a:ext cx="7398102" cy="416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E6F158-9ABE-F075-16B5-C31E06762A24}"/>
              </a:ext>
            </a:extLst>
          </p:cNvPr>
          <p:cNvSpPr txBox="1"/>
          <p:nvPr/>
        </p:nvSpPr>
        <p:spPr>
          <a:xfrm>
            <a:off x="9163050" y="4705350"/>
            <a:ext cx="267652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</a:rPr>
              <a:t>Haines, A. John, and James S. Crampton. “Improvements To The Method Of Fourier Shape Analysis As Applied In Morphometric Studies.” </a:t>
            </a:r>
            <a:r>
              <a:rPr lang="en-US" sz="1200" i="1" dirty="0" err="1">
                <a:effectLst/>
              </a:rPr>
              <a:t>Palaeontology</a:t>
            </a:r>
            <a:r>
              <a:rPr lang="en-US" sz="1200" dirty="0">
                <a:effectLst/>
              </a:rPr>
              <a:t> 43, no. 4 (October 2000): 765–83. </a:t>
            </a:r>
            <a:r>
              <a:rPr lang="en-US" sz="1200" dirty="0">
                <a:effectLst/>
                <a:hlinkClick r:id="rId3"/>
              </a:rPr>
              <a:t>https://doi.org/10.1111/1475-4983.00148</a:t>
            </a:r>
            <a:r>
              <a:rPr lang="en-US" sz="1200" dirty="0">
                <a:effectLst/>
              </a:rPr>
              <a:t>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9A86B0A-E365-28AC-E45D-612CBB41D028}"/>
              </a:ext>
            </a:extLst>
          </p:cNvPr>
          <p:cNvCxnSpPr/>
          <p:nvPr/>
        </p:nvCxnSpPr>
        <p:spPr>
          <a:xfrm>
            <a:off x="10163175" y="3990975"/>
            <a:ext cx="0" cy="619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B13A171-E4F5-7246-B8F3-40A36BF3FAC8}"/>
              </a:ext>
            </a:extLst>
          </p:cNvPr>
          <p:cNvSpPr txBox="1"/>
          <p:nvPr/>
        </p:nvSpPr>
        <p:spPr>
          <a:xfrm>
            <a:off x="9048750" y="3574018"/>
            <a:ext cx="4314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Reference material: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8D51FC-A44C-5F4B-7D0B-2748B6E235CC}"/>
              </a:ext>
            </a:extLst>
          </p:cNvPr>
          <p:cNvSpPr txBox="1"/>
          <p:nvPr/>
        </p:nvSpPr>
        <p:spPr>
          <a:xfrm>
            <a:off x="790575" y="668893"/>
            <a:ext cx="43148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R package “</a:t>
            </a:r>
            <a:r>
              <a:rPr lang="en-US" dirty="0" err="1"/>
              <a:t>hangler</a:t>
            </a:r>
            <a:r>
              <a:rPr lang="en-US" dirty="0"/>
              <a:t>” to do a Fourier shape analysis</a:t>
            </a:r>
          </a:p>
          <a:p>
            <a:endParaRPr lang="en-US" dirty="0"/>
          </a:p>
          <a:p>
            <a:r>
              <a:rPr lang="en-US" dirty="0"/>
              <a:t>Output is a set of coefficients describing the shape of the outline</a:t>
            </a:r>
          </a:p>
        </p:txBody>
      </p:sp>
    </p:spTree>
    <p:extLst>
      <p:ext uri="{BB962C8B-B14F-4D97-AF65-F5344CB8AC3E}">
        <p14:creationId xmlns:p14="http://schemas.microsoft.com/office/powerpoint/2010/main" val="212286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237E5-5C3D-7AB2-F18D-3C05789D1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 for body shape: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87DAA-D963-1C7B-B45C-A4690E863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front trochanters should be bigger for species which push themselves through the leaf litter, compared with those which walk or run on the surface (Bauer and </a:t>
            </a:r>
            <a:r>
              <a:rPr lang="en-US" dirty="0" err="1"/>
              <a:t>Kredler</a:t>
            </a:r>
            <a:r>
              <a:rPr lang="en-US" dirty="0"/>
              <a:t> 1993)</a:t>
            </a:r>
          </a:p>
          <a:p>
            <a:endParaRPr lang="en-US" dirty="0"/>
          </a:p>
          <a:p>
            <a:r>
              <a:rPr lang="en-US" dirty="0"/>
              <a:t>Antennae usually shorter in visual hunters, longer in tactile hunters</a:t>
            </a:r>
          </a:p>
          <a:p>
            <a:r>
              <a:rPr lang="en-US" dirty="0"/>
              <a:t>Eyes are more binocular in visual hunters</a:t>
            </a:r>
          </a:p>
        </p:txBody>
      </p:sp>
    </p:spTree>
    <p:extLst>
      <p:ext uri="{BB962C8B-B14F-4D97-AF65-F5344CB8AC3E}">
        <p14:creationId xmlns:p14="http://schemas.microsoft.com/office/powerpoint/2010/main" val="376365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91B51D-9D56-27C8-50D2-BAE22D2A5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2820427" y="-605234"/>
            <a:ext cx="6051350" cy="806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699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AF07360-3D9B-CCFE-43B9-14C7AA63F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4533" y="672438"/>
            <a:ext cx="6714741" cy="592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51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ACED53-B404-484C-4BF8-BF69164CC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0800" y="372614"/>
            <a:ext cx="6422768" cy="604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660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87A067-93C1-EC72-FA77-7F613CF943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2799" y="133410"/>
            <a:ext cx="4832570" cy="643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380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160</Words>
  <Application>Microsoft Office PowerPoint</Application>
  <PresentationFormat>Widescreen</PresentationFormat>
  <Paragraphs>16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Idea for carabid beetle shape data</vt:lpstr>
      <vt:lpstr>PowerPoint Presentation</vt:lpstr>
      <vt:lpstr>PowerPoint Presentation</vt:lpstr>
      <vt:lpstr>PowerPoint Presentation</vt:lpstr>
      <vt:lpstr>Hypotheses for body shape: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 for carabid beetle shape data</dc:title>
  <dc:creator>Aaron Tayal</dc:creator>
  <cp:lastModifiedBy>Aaron Tayal</cp:lastModifiedBy>
  <cp:revision>5</cp:revision>
  <dcterms:created xsi:type="dcterms:W3CDTF">2023-10-24T17:33:04Z</dcterms:created>
  <dcterms:modified xsi:type="dcterms:W3CDTF">2023-10-26T03:14:13Z</dcterms:modified>
</cp:coreProperties>
</file>

<file path=docProps/thumbnail.jpeg>
</file>